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92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91" r:id="rId17"/>
    <p:sldId id="289" r:id="rId18"/>
    <p:sldId id="290" r:id="rId19"/>
    <p:sldId id="293" r:id="rId20"/>
    <p:sldId id="294" r:id="rId21"/>
    <p:sldId id="295" r:id="rId22"/>
    <p:sldId id="296" r:id="rId23"/>
    <p:sldId id="272" r:id="rId24"/>
    <p:sldId id="273" r:id="rId25"/>
    <p:sldId id="274" r:id="rId26"/>
    <p:sldId id="275" r:id="rId27"/>
    <p:sldId id="276" r:id="rId28"/>
    <p:sldId id="277" r:id="rId29"/>
    <p:sldId id="266" r:id="rId30"/>
    <p:sldId id="305" r:id="rId31"/>
    <p:sldId id="306" r:id="rId32"/>
    <p:sldId id="307" r:id="rId33"/>
    <p:sldId id="308" r:id="rId34"/>
    <p:sldId id="309" r:id="rId35"/>
    <p:sldId id="310" r:id="rId36"/>
    <p:sldId id="267" r:id="rId37"/>
    <p:sldId id="312" r:id="rId38"/>
    <p:sldId id="313" r:id="rId39"/>
    <p:sldId id="320" r:id="rId40"/>
    <p:sldId id="317" r:id="rId41"/>
    <p:sldId id="318" r:id="rId42"/>
    <p:sldId id="319" r:id="rId43"/>
    <p:sldId id="265" r:id="rId44"/>
    <p:sldId id="260" r:id="rId45"/>
    <p:sldId id="261" r:id="rId46"/>
    <p:sldId id="262" r:id="rId47"/>
    <p:sldId id="263" r:id="rId48"/>
  </p:sldIdLst>
  <p:sldSz cx="8999538" cy="6119813"/>
  <p:notesSz cx="6858000" cy="9144000"/>
  <p:defaultTextStyle>
    <a:defPPr>
      <a:defRPr lang="en-US"/>
    </a:defPPr>
    <a:lvl1pPr marL="0" algn="l" defTabSz="210982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1pPr>
    <a:lvl2pPr marL="210982" algn="l" defTabSz="210982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2pPr>
    <a:lvl3pPr marL="421964" algn="l" defTabSz="210982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3pPr>
    <a:lvl4pPr marL="632946" algn="l" defTabSz="210982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4pPr>
    <a:lvl5pPr marL="843928" algn="l" defTabSz="210982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5pPr>
    <a:lvl6pPr marL="1054910" algn="l" defTabSz="210982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6pPr>
    <a:lvl7pPr marL="1265892" algn="l" defTabSz="210982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7pPr>
    <a:lvl8pPr marL="1476875" algn="l" defTabSz="210982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8pPr>
    <a:lvl9pPr marL="1687857" algn="l" defTabSz="210982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8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200"/>
    <a:srgbClr val="F36E38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69" autoAdjust="0"/>
    <p:restoredTop sz="94660"/>
  </p:normalViewPr>
  <p:slideViewPr>
    <p:cSldViewPr snapToGrid="0" showGuides="1">
      <p:cViewPr varScale="1">
        <p:scale>
          <a:sx n="135" d="100"/>
          <a:sy n="135" d="100"/>
        </p:scale>
        <p:origin x="898" y="86"/>
      </p:cViewPr>
      <p:guideLst>
        <p:guide orient="horz" pos="1928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D14E8A-7E42-C223-359E-96CFE3A08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" y="316"/>
            <a:ext cx="8999538" cy="6119497"/>
          </a:xfrm>
          <a:prstGeom prst="rect">
            <a:avLst/>
          </a:prstGeom>
        </p:spPr>
      </p:pic>
      <p:pic>
        <p:nvPicPr>
          <p:cNvPr id="3" name="Overlay">
            <a:extLst>
              <a:ext uri="{FF2B5EF4-FFF2-40B4-BE49-F238E27FC236}">
                <a16:creationId xmlns:a16="http://schemas.microsoft.com/office/drawing/2014/main" id="{E879C5FC-4C2F-2097-A435-3FCF2F440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653" y="165191"/>
            <a:ext cx="8665988" cy="5788703"/>
          </a:xfrm>
          <a:prstGeom prst="rect">
            <a:avLst/>
          </a:prstGeo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5E1F6682-0ECF-9C74-697B-FE4C3FF7C1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6094" y="385873"/>
            <a:ext cx="8287351" cy="5348066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51536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_B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AA37F9-8756-820A-D794-B102C5F8C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8"/>
            <a:ext cx="8999538" cy="6119497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E5E7CF4-7003-E8CD-02FD-31E89F3C84C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61355" y="346509"/>
            <a:ext cx="5159592" cy="531919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69055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_vierkant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D812F1-6211-2FCC-E8D0-ED8797186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513" y="0"/>
            <a:ext cx="6166514" cy="6119813"/>
          </a:xfrm>
          <a:prstGeom prst="rect">
            <a:avLst/>
          </a:prstGeom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B1E18D11-0736-38CC-86BD-FC1817A285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00224" y="2425700"/>
            <a:ext cx="3600000" cy="3240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6984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8" userDrawn="1">
          <p15:clr>
            <a:srgbClr val="FBAE40"/>
          </p15:clr>
        </p15:guide>
        <p15:guide id="2" pos="283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_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23E7DF-5479-23B2-4578-08A914104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4"/>
            <a:ext cx="8999538" cy="6120000"/>
          </a:xfrm>
          <a:prstGeom prst="rect">
            <a:avLst/>
          </a:prstGeom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3685FE63-CE3A-552B-153D-2A4B4CBD87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512" y="2425700"/>
            <a:ext cx="5159592" cy="3240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513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8" userDrawn="1">
          <p15:clr>
            <a:srgbClr val="FBAE40"/>
          </p15:clr>
        </p15:guide>
        <p15:guide id="2" pos="283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_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E21C8-000B-3C71-8AA3-C430AD560A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4"/>
            <a:ext cx="8999538" cy="6120000"/>
          </a:xfrm>
          <a:prstGeom prst="rect">
            <a:avLst/>
          </a:prstGeom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3C1F959E-1CC8-EBEB-71C7-EF784EFF31F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512" y="2425700"/>
            <a:ext cx="5159592" cy="3240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74879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_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2AE3D-2DE5-FE91-3279-866E7A1DB6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76"/>
            <a:ext cx="8999538" cy="6115661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754DAFE7-D428-6086-3798-CA5EE0D085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0512" y="346509"/>
            <a:ext cx="5159592" cy="531919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81571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_vierkant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82CE0C-8012-B44A-1FF6-6288D4CEF2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513" y="0"/>
            <a:ext cx="6166514" cy="611981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4D70C5-67A1-EFF4-71EA-7A17212D5E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34904" y="2425700"/>
            <a:ext cx="3600000" cy="3240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29300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8" userDrawn="1">
          <p15:clr>
            <a:srgbClr val="FBAE40"/>
          </p15:clr>
        </p15:guide>
        <p15:guide id="2" pos="283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_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FCF4AE2A-5706-6FD5-47A1-415B88E0FB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22853" y="2425700"/>
            <a:ext cx="5159592" cy="3240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levelc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70B957-A241-0F6C-83F0-6C9E9E812F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1" y="0"/>
            <a:ext cx="9000000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84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8" userDrawn="1">
          <p15:clr>
            <a:srgbClr val="FBAE40"/>
          </p15:clr>
        </p15:guide>
        <p15:guide id="2" pos="283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_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5E8637-DCC5-BF14-8A27-EBC8B84E8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1" y="0"/>
            <a:ext cx="9000000" cy="6119813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A54B4D7-AA44-BE01-6759-6AE4586C22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51731" y="2425700"/>
            <a:ext cx="5159592" cy="3240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26560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8" userDrawn="1">
          <p15:clr>
            <a:srgbClr val="FBAE40"/>
          </p15:clr>
        </p15:guide>
        <p15:guide id="2" pos="283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_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56D982-EB7E-F6B2-0557-A408440A7B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1" y="0"/>
            <a:ext cx="9000000" cy="6119813"/>
          </a:xfrm>
          <a:prstGeom prst="rect">
            <a:avLst/>
          </a:prstGeom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63BC386F-0128-822A-BDB7-6590D2A295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42105" y="346509"/>
            <a:ext cx="5159592" cy="531919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04043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95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-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CA40D0-1382-FBC2-4E5C-BE81AC405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769" y="0"/>
            <a:ext cx="6120000" cy="6119813"/>
          </a:xfrm>
          <a:prstGeom prst="rect">
            <a:avLst/>
          </a:prstGeom>
        </p:spPr>
      </p:pic>
      <p:pic>
        <p:nvPicPr>
          <p:cNvPr id="3" name="Overlay">
            <a:extLst>
              <a:ext uri="{FF2B5EF4-FFF2-40B4-BE49-F238E27FC236}">
                <a16:creationId xmlns:a16="http://schemas.microsoft.com/office/drawing/2014/main" id="{B72065A4-F86A-09DE-25B9-537C2CE78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75"/>
          <a:stretch/>
        </p:blipFill>
        <p:spPr>
          <a:xfrm>
            <a:off x="1583330" y="165555"/>
            <a:ext cx="5832876" cy="5788703"/>
          </a:xfrm>
          <a:prstGeom prst="rect">
            <a:avLst/>
          </a:prstGeom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37F94843-A466-AE39-DCD7-51E3A7C469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74755" y="429187"/>
            <a:ext cx="5650028" cy="526143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08601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928" userDrawn="1">
          <p15:clr>
            <a:srgbClr val="FBAE40"/>
          </p15:clr>
        </p15:guide>
        <p15:guide id="2" pos="283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_vierkan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B02620-7737-F33A-A7F8-15A10399B8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513" y="0"/>
            <a:ext cx="6166514" cy="611981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C6815-935C-4D0E-B0B3-4F6DC3D1B6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00224" y="2425700"/>
            <a:ext cx="3600000" cy="3240000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15078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928" userDrawn="1">
          <p15:clr>
            <a:srgbClr val="FBAE40"/>
          </p15:clr>
        </p15:guide>
        <p15:guide id="2" pos="283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_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83D055-E049-FCF6-5D29-78CEDF444D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9"/>
            <a:ext cx="8999538" cy="6117578"/>
          </a:xfrm>
          <a:prstGeom prst="rect">
            <a:avLst/>
          </a:prstGeom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0EA5656-8805-ED9F-341F-101EA594D7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512" y="2425700"/>
            <a:ext cx="5159592" cy="3240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17526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8" userDrawn="1">
          <p15:clr>
            <a:srgbClr val="FBAE40"/>
          </p15:clr>
        </p15:guide>
        <p15:guide id="2" pos="283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_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3E897C-E78E-F753-9FCC-D35CC3AAD9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9"/>
            <a:ext cx="8999538" cy="6117578"/>
          </a:xfrm>
          <a:prstGeom prst="rect">
            <a:avLst/>
          </a:prstGeom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7B5D05F-E1EF-4BD5-700A-6DB06D1BBB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510" y="2425700"/>
            <a:ext cx="5159592" cy="3240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9085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_A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7CE096-4D04-D26C-7640-F9EA8D0B5E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9"/>
            <a:ext cx="8999538" cy="6117578"/>
          </a:xfrm>
          <a:prstGeom prst="rect">
            <a:avLst/>
          </a:prstGeom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D8BDBCF-4661-19D9-50D1-BAA9AA9614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3887" y="346509"/>
            <a:ext cx="5159592" cy="531919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9685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_vierkan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3BABD9-C87E-E710-444F-CB7916C5B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513" y="0"/>
            <a:ext cx="6166514" cy="6119813"/>
          </a:xfrm>
          <a:prstGeom prst="rect">
            <a:avLst/>
          </a:prstGeom>
        </p:spPr>
      </p:pic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4D544A33-8C6E-1D49-EFC7-EE7C6536B4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06026" y="2425700"/>
            <a:ext cx="3600000" cy="3240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32171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8" userDrawn="1">
          <p15:clr>
            <a:srgbClr val="FBAE40"/>
          </p15:clr>
        </p15:guide>
        <p15:guide id="2" pos="283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_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A5200-C72B-D332-3394-5D9BFDBA78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8"/>
            <a:ext cx="8999538" cy="611949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232152-A5BD-DB55-6827-80644A9208C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22857" y="2425700"/>
            <a:ext cx="5159592" cy="3240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62568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8" userDrawn="1">
          <p15:clr>
            <a:srgbClr val="FBAE40"/>
          </p15:clr>
        </p15:guide>
        <p15:guide id="2" pos="283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_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1853AB-053D-5F35-15D0-7392D1646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76"/>
            <a:ext cx="8999538" cy="6115661"/>
          </a:xfrm>
          <a:prstGeom prst="rect">
            <a:avLst/>
          </a:prstGeo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0BEF170-FFD6-730F-4F11-49E6E83D3C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42105" y="2425700"/>
            <a:ext cx="5159592" cy="3240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68475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8719" y="325826"/>
            <a:ext cx="7762101" cy="1182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719" y="1629119"/>
            <a:ext cx="7762101" cy="3882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8718" y="5672163"/>
            <a:ext cx="2024896" cy="325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6B5A7-9137-47A0-B3EF-CCB8A2D6BFA1}" type="datetimeFigureOut">
              <a:rPr lang="en-NL" smtClean="0"/>
              <a:t>15/05/2023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1098" y="5672163"/>
            <a:ext cx="3037344" cy="325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55924" y="5672163"/>
            <a:ext cx="2024896" cy="325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E3020-CBF5-45AA-9E8A-E519A977402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2594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1" r:id="rId2"/>
    <p:sldLayoutId id="2147483679" r:id="rId3"/>
    <p:sldLayoutId id="2147483662" r:id="rId4"/>
    <p:sldLayoutId id="2147483670" r:id="rId5"/>
    <p:sldLayoutId id="2147483678" r:id="rId6"/>
    <p:sldLayoutId id="2147483664" r:id="rId7"/>
    <p:sldLayoutId id="2147483663" r:id="rId8"/>
    <p:sldLayoutId id="2147483672" r:id="rId9"/>
    <p:sldLayoutId id="2147483677" r:id="rId10"/>
    <p:sldLayoutId id="2147483665" r:id="rId11"/>
    <p:sldLayoutId id="2147483666" r:id="rId12"/>
    <p:sldLayoutId id="2147483671" r:id="rId13"/>
    <p:sldLayoutId id="2147483676" r:id="rId14"/>
    <p:sldLayoutId id="2147483667" r:id="rId15"/>
    <p:sldLayoutId id="2147483668" r:id="rId16"/>
    <p:sldLayoutId id="2147483673" r:id="rId17"/>
    <p:sldLayoutId id="2147483675" r:id="rId18"/>
    <p:sldLayoutId id="2147483680" r:id="rId19"/>
  </p:sldLayoutIdLst>
  <p:txStyles>
    <p:titleStyle>
      <a:lvl1pPr algn="l" defTabSz="815885" rtl="0" eaLnBrk="1" latinLnBrk="0" hangingPunct="1">
        <a:lnSpc>
          <a:spcPct val="90000"/>
        </a:lnSpc>
        <a:spcBef>
          <a:spcPct val="0"/>
        </a:spcBef>
        <a:buNone/>
        <a:defRPr sz="3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971" indent="-203971" algn="l" defTabSz="815885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1pPr>
      <a:lvl2pPr marL="611914" indent="-203971" algn="l" defTabSz="81588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2142" kern="1200">
          <a:solidFill>
            <a:schemeClr val="tx1"/>
          </a:solidFill>
          <a:latin typeface="+mn-lt"/>
          <a:ea typeface="+mn-ea"/>
          <a:cs typeface="+mn-cs"/>
        </a:defRPr>
      </a:lvl2pPr>
      <a:lvl3pPr marL="1019856" indent="-203971" algn="l" defTabSz="81588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3pPr>
      <a:lvl4pPr marL="1427797" indent="-203971" algn="l" defTabSz="81588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6" kern="1200">
          <a:solidFill>
            <a:schemeClr val="tx1"/>
          </a:solidFill>
          <a:latin typeface="+mn-lt"/>
          <a:ea typeface="+mn-ea"/>
          <a:cs typeface="+mn-cs"/>
        </a:defRPr>
      </a:lvl4pPr>
      <a:lvl5pPr marL="1835741" indent="-203971" algn="l" defTabSz="81588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6" kern="1200">
          <a:solidFill>
            <a:schemeClr val="tx1"/>
          </a:solidFill>
          <a:latin typeface="+mn-lt"/>
          <a:ea typeface="+mn-ea"/>
          <a:cs typeface="+mn-cs"/>
        </a:defRPr>
      </a:lvl5pPr>
      <a:lvl6pPr marL="2243682" indent="-203971" algn="l" defTabSz="81588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6" kern="1200">
          <a:solidFill>
            <a:schemeClr val="tx1"/>
          </a:solidFill>
          <a:latin typeface="+mn-lt"/>
          <a:ea typeface="+mn-ea"/>
          <a:cs typeface="+mn-cs"/>
        </a:defRPr>
      </a:lvl6pPr>
      <a:lvl7pPr marL="2651625" indent="-203971" algn="l" defTabSz="81588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6" kern="1200">
          <a:solidFill>
            <a:schemeClr val="tx1"/>
          </a:solidFill>
          <a:latin typeface="+mn-lt"/>
          <a:ea typeface="+mn-ea"/>
          <a:cs typeface="+mn-cs"/>
        </a:defRPr>
      </a:lvl7pPr>
      <a:lvl8pPr marL="3059567" indent="-203971" algn="l" defTabSz="81588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6" kern="1200">
          <a:solidFill>
            <a:schemeClr val="tx1"/>
          </a:solidFill>
          <a:latin typeface="+mn-lt"/>
          <a:ea typeface="+mn-ea"/>
          <a:cs typeface="+mn-cs"/>
        </a:defRPr>
      </a:lvl8pPr>
      <a:lvl9pPr marL="3467509" indent="-203971" algn="l" defTabSz="81588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885" rtl="0" eaLnBrk="1" latinLnBrk="0" hangingPunct="1">
        <a:defRPr sz="1606" kern="1200">
          <a:solidFill>
            <a:schemeClr val="tx1"/>
          </a:solidFill>
          <a:latin typeface="+mn-lt"/>
          <a:ea typeface="+mn-ea"/>
          <a:cs typeface="+mn-cs"/>
        </a:defRPr>
      </a:lvl1pPr>
      <a:lvl2pPr marL="407942" algn="l" defTabSz="815885" rtl="0" eaLnBrk="1" latinLnBrk="0" hangingPunct="1">
        <a:defRPr sz="1606" kern="1200">
          <a:solidFill>
            <a:schemeClr val="tx1"/>
          </a:solidFill>
          <a:latin typeface="+mn-lt"/>
          <a:ea typeface="+mn-ea"/>
          <a:cs typeface="+mn-cs"/>
        </a:defRPr>
      </a:lvl2pPr>
      <a:lvl3pPr marL="815885" algn="l" defTabSz="815885" rtl="0" eaLnBrk="1" latinLnBrk="0" hangingPunct="1">
        <a:defRPr sz="1606" kern="1200">
          <a:solidFill>
            <a:schemeClr val="tx1"/>
          </a:solidFill>
          <a:latin typeface="+mn-lt"/>
          <a:ea typeface="+mn-ea"/>
          <a:cs typeface="+mn-cs"/>
        </a:defRPr>
      </a:lvl3pPr>
      <a:lvl4pPr marL="1223826" algn="l" defTabSz="815885" rtl="0" eaLnBrk="1" latinLnBrk="0" hangingPunct="1">
        <a:defRPr sz="1606" kern="1200">
          <a:solidFill>
            <a:schemeClr val="tx1"/>
          </a:solidFill>
          <a:latin typeface="+mn-lt"/>
          <a:ea typeface="+mn-ea"/>
          <a:cs typeface="+mn-cs"/>
        </a:defRPr>
      </a:lvl4pPr>
      <a:lvl5pPr marL="1631768" algn="l" defTabSz="815885" rtl="0" eaLnBrk="1" latinLnBrk="0" hangingPunct="1">
        <a:defRPr sz="1606" kern="1200">
          <a:solidFill>
            <a:schemeClr val="tx1"/>
          </a:solidFill>
          <a:latin typeface="+mn-lt"/>
          <a:ea typeface="+mn-ea"/>
          <a:cs typeface="+mn-cs"/>
        </a:defRPr>
      </a:lvl5pPr>
      <a:lvl6pPr marL="2039711" algn="l" defTabSz="815885" rtl="0" eaLnBrk="1" latinLnBrk="0" hangingPunct="1">
        <a:defRPr sz="1606" kern="1200">
          <a:solidFill>
            <a:schemeClr val="tx1"/>
          </a:solidFill>
          <a:latin typeface="+mn-lt"/>
          <a:ea typeface="+mn-ea"/>
          <a:cs typeface="+mn-cs"/>
        </a:defRPr>
      </a:lvl6pPr>
      <a:lvl7pPr marL="2447653" algn="l" defTabSz="815885" rtl="0" eaLnBrk="1" latinLnBrk="0" hangingPunct="1">
        <a:defRPr sz="1606" kern="1200">
          <a:solidFill>
            <a:schemeClr val="tx1"/>
          </a:solidFill>
          <a:latin typeface="+mn-lt"/>
          <a:ea typeface="+mn-ea"/>
          <a:cs typeface="+mn-cs"/>
        </a:defRPr>
      </a:lvl7pPr>
      <a:lvl8pPr marL="2855596" algn="l" defTabSz="815885" rtl="0" eaLnBrk="1" latinLnBrk="0" hangingPunct="1">
        <a:defRPr sz="1606" kern="1200">
          <a:solidFill>
            <a:schemeClr val="tx1"/>
          </a:solidFill>
          <a:latin typeface="+mn-lt"/>
          <a:ea typeface="+mn-ea"/>
          <a:cs typeface="+mn-cs"/>
        </a:defRPr>
      </a:lvl8pPr>
      <a:lvl9pPr marL="3263536" algn="l" defTabSz="815885" rtl="0" eaLnBrk="1" latinLnBrk="0" hangingPunct="1">
        <a:defRPr sz="16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8" userDrawn="1">
          <p15:clr>
            <a:srgbClr val="F26B43"/>
          </p15:clr>
        </p15:guide>
        <p15:guide id="2" pos="28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84FA19-25D1-7950-9A96-0B89CAEB5A60}"/>
              </a:ext>
            </a:extLst>
          </p:cNvPr>
          <p:cNvSpPr/>
          <p:nvPr/>
        </p:nvSpPr>
        <p:spPr>
          <a:xfrm>
            <a:off x="324913" y="883276"/>
            <a:ext cx="8326486" cy="4254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75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Beschikbare</a:t>
            </a:r>
            <a:r>
              <a:rPr lang="en-GB" sz="3675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formats: slide 2-15</a:t>
            </a:r>
          </a:p>
          <a:p>
            <a:endParaRPr lang="en-GB" sz="3675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75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Voorbeelden</a:t>
            </a:r>
            <a:r>
              <a:rPr lang="en-GB" sz="3675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75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GB" sz="3675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75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inspiratie</a:t>
            </a:r>
            <a:r>
              <a:rPr lang="en-GB" sz="3675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GB" sz="3675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3104" indent="-525059">
              <a:buFont typeface="Arial" panose="020B0604020202020204" pitchFamily="34" charset="0"/>
              <a:buChar char="•"/>
            </a:pPr>
            <a:r>
              <a:rPr lang="en-GB" sz="3675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Oproep</a:t>
            </a:r>
            <a:r>
              <a:rPr lang="en-GB" sz="3675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oud-</a:t>
            </a:r>
            <a:r>
              <a:rPr lang="en-GB" sz="3675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studenten</a:t>
            </a:r>
            <a:r>
              <a:rPr lang="en-GB" sz="3675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slide 17-21</a:t>
            </a:r>
          </a:p>
          <a:p>
            <a:pPr marL="743104" indent="-525059">
              <a:buFont typeface="Arial" panose="020B0604020202020204" pitchFamily="34" charset="0"/>
              <a:buChar char="•"/>
            </a:pPr>
            <a:r>
              <a:rPr lang="en-GB" sz="3675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Socials: slide 23-26</a:t>
            </a:r>
          </a:p>
          <a:p>
            <a:pPr marL="743104" indent="-525059">
              <a:buFont typeface="Arial" panose="020B0604020202020204" pitchFamily="34" charset="0"/>
              <a:buChar char="•"/>
            </a:pPr>
            <a:r>
              <a:rPr lang="en-GB" sz="3675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Digiborden</a:t>
            </a:r>
            <a:r>
              <a:rPr lang="en-GB" sz="3675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slide 28-31</a:t>
            </a:r>
          </a:p>
          <a:p>
            <a:pPr marL="743104" indent="-525059">
              <a:buFont typeface="Arial" panose="020B0604020202020204" pitchFamily="34" charset="0"/>
              <a:buChar char="•"/>
            </a:pPr>
            <a:r>
              <a:rPr lang="en-GB" sz="3675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Storyline: slide 33-36</a:t>
            </a:r>
            <a:endParaRPr lang="en-NL" sz="3675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10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BA30A-CC45-9F3E-7C24-35982CF457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8" y="160"/>
            <a:ext cx="8931382" cy="611949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FFEE9-B948-706E-C33E-906F64979AB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FC2A29-34F6-DB6D-E757-6DAC4E7CE9A4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2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C3D0A1-FB42-8EBA-CE73-52620C676B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8" y="160"/>
            <a:ext cx="8931382" cy="611949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6970104-492D-2BEC-3084-F9158FDFFC5E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AB27020-57A4-9188-5068-BF998A4F51C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82050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F1D08E-57A6-1438-61E2-B3D23EDDCA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864" y="-1"/>
            <a:ext cx="6119813" cy="611981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8E8D320-6843-12CA-6553-2CA297A029A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40C8875-26F3-0D26-942E-780B7592FC65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C </a:t>
            </a:r>
            <a:r>
              <a:rPr lang="en-GB" sz="1654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vierkant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194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0820A-D8F3-9708-7FAA-1A8D745621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8" y="2078"/>
            <a:ext cx="8931382" cy="611566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AE731-4B04-7FC0-DA39-4CC574CAFA2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0201C43-5B24-3331-A4D0-D8FC465DE1BD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198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C17AD-B7A6-AFCE-7B3C-7BB804CABF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8" y="2078"/>
            <a:ext cx="8931382" cy="611566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60DBB-93C8-532E-0CBA-0142CBF43FE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F6747BD-A268-6F07-6AA2-4EC38C309433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37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057CB-1A65-DF93-7696-2529190F55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8" y="2078"/>
            <a:ext cx="8931382" cy="611566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B4BBB1-4015-E8ED-8F8F-2711A28EF64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73B5B1-9D1F-DD2F-308B-79D07D3F42F8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318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0B0023-E1D7-A870-D290-44BB4F473F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864" y="-1"/>
            <a:ext cx="6119813" cy="611981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BCF7BD0-0329-4E07-A74D-50E04111705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1F147F-8F03-5681-5EE5-7FCBE55C063D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D </a:t>
            </a:r>
            <a:r>
              <a:rPr lang="en-GB" sz="1654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vierkant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158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789782-82E7-337D-1085-77EB205B8A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1" y="-1"/>
            <a:ext cx="8919600" cy="611981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752302-BC72-FE12-462F-369BEF605D2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B96DA9B-CAF8-2E3F-54E0-B0D998B3F632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D1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88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6E5538-9E5F-7716-65AD-066C8938E4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1" y="-1"/>
            <a:ext cx="8919600" cy="611981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CB3396-2289-BFE0-61F5-5406F1D2B94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8AA855-7C71-3C6D-8383-91399AE1305E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D2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126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133EB6-4967-711D-8760-A14CA456FD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1" y="-1"/>
            <a:ext cx="8919600" cy="611981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16757-216B-707A-5FAB-B17E8F00EDB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441FC7B-AE04-759F-273C-481407CED0BF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D3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65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DBB43-9C64-0AF9-276D-EC8BC93A54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863" y="0"/>
            <a:ext cx="6119813" cy="611981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DBD305-0F49-E0A0-9843-189231D1EBF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C9ED50C-464D-EB69-9B5A-2D409FDDD5C9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Achtergrond</a:t>
            </a:r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54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vierkant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373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DA937A52-71E1-3015-43CB-622F189E10B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88E0D-9FC0-2B5D-8600-80BD6A9C2B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015" y="1322388"/>
            <a:ext cx="7333398" cy="3467100"/>
          </a:xfrm>
        </p:spPr>
        <p:txBody>
          <a:bodyPr>
            <a:normAutofit/>
          </a:bodyPr>
          <a:lstStyle/>
          <a:p>
            <a:pPr algn="ctr"/>
            <a:r>
              <a:rPr lang="en-GB" sz="4400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Voorbeeld</a:t>
            </a:r>
            <a:r>
              <a:rPr lang="en-GB" sz="44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GB" sz="44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4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2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Uitnodiging </a:t>
            </a:r>
            <a:br>
              <a:rPr lang="en-GB" sz="72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2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oud-</a:t>
            </a:r>
            <a:r>
              <a:rPr lang="en-GB" sz="7200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studenten</a:t>
            </a:r>
            <a:endParaRPr lang="en-NL" sz="7200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759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E0640A-3A58-33E3-CD4F-A111C6E3C7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864" y="-1"/>
            <a:ext cx="6119813" cy="6119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908CD-B620-929E-1922-986C68D5B7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267" y="4144457"/>
            <a:ext cx="4481007" cy="15753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B97E7F-3DC4-6648-51E1-6418C6A7D69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28284" y="775561"/>
            <a:ext cx="5762834" cy="5014741"/>
          </a:xfrm>
        </p:spPr>
        <p:txBody>
          <a:bodyPr anchor="t">
            <a:noAutofit/>
          </a:bodyPr>
          <a:lstStyle/>
          <a:p>
            <a:pPr algn="ctr">
              <a:lnSpc>
                <a:spcPts val="5466"/>
              </a:lnSpc>
            </a:pPr>
            <a:r>
              <a:rPr lang="en-GB" sz="4800" b="1" dirty="0" err="1">
                <a:solidFill>
                  <a:schemeClr val="bg1"/>
                </a:solidFill>
              </a:rPr>
              <a:t>Oproep</a:t>
            </a:r>
            <a:r>
              <a:rPr lang="en-GB" sz="4800" b="1" dirty="0">
                <a:solidFill>
                  <a:schemeClr val="bg1"/>
                </a:solidFill>
              </a:rPr>
              <a:t> </a:t>
            </a:r>
            <a:r>
              <a:rPr lang="en-GB" sz="4800" b="1" dirty="0" err="1">
                <a:solidFill>
                  <a:schemeClr val="bg1"/>
                </a:solidFill>
              </a:rPr>
              <a:t>aan</a:t>
            </a:r>
            <a:r>
              <a:rPr lang="en-GB" sz="4800" b="1" dirty="0">
                <a:solidFill>
                  <a:schemeClr val="bg1"/>
                </a:solidFill>
              </a:rPr>
              <a:t> alle </a:t>
            </a:r>
            <a:br>
              <a:rPr lang="en-GB" sz="4800" b="1" dirty="0">
                <a:solidFill>
                  <a:schemeClr val="bg1"/>
                </a:solidFill>
              </a:rPr>
            </a:br>
            <a:r>
              <a:rPr lang="en-GB" sz="4800" b="1" dirty="0">
                <a:solidFill>
                  <a:srgbClr val="FF8200"/>
                </a:solidFill>
              </a:rPr>
              <a:t>oud-VeVa </a:t>
            </a:r>
            <a:r>
              <a:rPr lang="en-GB" sz="4800" b="1" dirty="0" err="1">
                <a:solidFill>
                  <a:srgbClr val="FF8200"/>
                </a:solidFill>
              </a:rPr>
              <a:t>studenten</a:t>
            </a:r>
            <a:r>
              <a:rPr lang="en-GB" sz="4800" b="1" dirty="0">
                <a:solidFill>
                  <a:srgbClr val="FF8200"/>
                </a:solidFill>
              </a:rPr>
              <a:t> </a:t>
            </a:r>
            <a:br>
              <a:rPr lang="en-GB" sz="4800" b="1" dirty="0">
                <a:solidFill>
                  <a:srgbClr val="FF8200"/>
                </a:solidFill>
              </a:rPr>
            </a:br>
            <a:r>
              <a:rPr lang="en-GB" sz="4800" b="1" dirty="0">
                <a:solidFill>
                  <a:schemeClr val="bg1"/>
                </a:solidFill>
              </a:rPr>
              <a:t>van het</a:t>
            </a:r>
            <a:endParaRPr lang="en-NL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55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C63DD8-B272-B0FC-79EB-AD76A9A3B2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864" y="-1"/>
            <a:ext cx="6119813" cy="6119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8A6703-83CA-14E1-F563-0343FD78F49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77054" y="2675822"/>
            <a:ext cx="4203982" cy="1564810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 dit </a:t>
            </a:r>
            <a:r>
              <a:rPr lang="en-GB" sz="4400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jaar</a:t>
            </a:r>
            <a:r>
              <a:rPr lang="en-GB" sz="44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mee </a:t>
            </a:r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 </a:t>
            </a:r>
            <a:r>
              <a:rPr lang="en-GB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NL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709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A21B64-8993-FBA3-203E-46518D52F8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864" y="-1"/>
            <a:ext cx="6119813" cy="6119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2F967A-099A-F23E-3969-FEF62F300A8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285209" y="2170487"/>
            <a:ext cx="2745601" cy="3619814"/>
          </a:xfrm>
        </p:spPr>
        <p:txBody>
          <a:bodyPr>
            <a:normAutofit/>
          </a:bodyPr>
          <a:lstStyle/>
          <a:p>
            <a:pPr algn="ctr"/>
            <a:r>
              <a:rPr lang="en-GB" sz="3308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GB" sz="3308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</a:t>
            </a:r>
            <a:r>
              <a:rPr lang="en-GB" sz="3308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2023.</a:t>
            </a:r>
            <a:br>
              <a:rPr lang="en-GB" sz="3308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30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GB" sz="3308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</a:t>
            </a:r>
            <a:r>
              <a:rPr lang="en-GB" sz="330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 sz="330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30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GB" sz="3308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marsen</a:t>
            </a:r>
            <a:r>
              <a:rPr lang="en-GB" sz="330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NL" sz="330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80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8E4A5-5695-D70F-FCA3-979AA8C39B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864" y="-1"/>
            <a:ext cx="6119813" cy="6119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D2931C-0784-67CD-C036-DD0719B4FD1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19161" y="3230649"/>
            <a:ext cx="3780000" cy="1365307"/>
          </a:xfrm>
        </p:spPr>
        <p:txBody>
          <a:bodyPr>
            <a:noAutofit/>
          </a:bodyPr>
          <a:lstStyle/>
          <a:p>
            <a:pPr>
              <a:lnSpc>
                <a:spcPts val="4135"/>
              </a:lnSpc>
            </a:pP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aankondiging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onze </a:t>
            </a:r>
            <a:r>
              <a:rPr lang="en-GB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Veteranen-</a:t>
            </a:r>
            <a:r>
              <a:rPr lang="en-GB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</a:t>
            </a:r>
            <a:r>
              <a:rPr lang="en-GB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NL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124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C14693-0EBE-A6A0-4EE9-AE896AC5AB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864" y="-1"/>
            <a:ext cx="6119813" cy="6119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E147DC-0E1F-BF2B-E4F4-13E3FCCF494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135924" y="4004108"/>
            <a:ext cx="3216610" cy="1425157"/>
          </a:xfrm>
        </p:spPr>
        <p:txBody>
          <a:bodyPr>
            <a:noAutofit/>
          </a:bodyPr>
          <a:lstStyle/>
          <a:p>
            <a:pPr algn="ctr"/>
            <a:br>
              <a:rPr lang="en-GB" sz="3904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904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308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of </a:t>
            </a:r>
            <a:r>
              <a:rPr lang="en-GB" sz="3308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</a:t>
            </a:r>
            <a:br>
              <a:rPr lang="en-GB" sz="3904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30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(link in bio)</a:t>
            </a:r>
            <a:endParaRPr lang="en-NL" sz="330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72F422-24B1-970F-0604-BD2BB939A2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668" y="2984143"/>
            <a:ext cx="1550528" cy="155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88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DF27E-D846-AB27-D6B5-35A9F8DA66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3080" y="1322850"/>
            <a:ext cx="7873383" cy="3466227"/>
          </a:xfrm>
        </p:spPr>
        <p:txBody>
          <a:bodyPr/>
          <a:lstStyle/>
          <a:p>
            <a:pPr algn="ctr"/>
            <a:r>
              <a:rPr lang="en-GB" sz="4400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Voorbeeld</a:t>
            </a:r>
            <a:r>
              <a:rPr lang="en-GB" sz="44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GB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2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Socials</a:t>
            </a:r>
            <a:endParaRPr lang="en-NL" sz="7200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881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E09E7-C2D5-229F-32D7-57E695A2FF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448442" y="-201"/>
            <a:ext cx="6119150" cy="612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89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4F600D-5235-9B75-FE57-449324F62E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027" y="-201"/>
            <a:ext cx="6119485" cy="611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51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A76F50-E080-12A4-6112-C0B30F7B85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026" y="-201"/>
            <a:ext cx="6119485" cy="611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0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1F19DD-2030-308A-4C21-758BDC7C57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8" y="160"/>
            <a:ext cx="8931382" cy="611949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E19A8-EC97-E5F5-B929-1480BC2D51F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F969FDA-8F06-9807-7195-E9396512F6D1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Achtergrond</a:t>
            </a:r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landscape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776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825C48-4BD1-C1C3-AFF9-119FCC597E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082" y="364"/>
            <a:ext cx="6119375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70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B86ED-263C-85B8-B7BC-5EBF6E3764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027" y="-365"/>
            <a:ext cx="6119485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12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64C5A-0D7A-A41E-F1C7-6CF3FFA737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027" y="0"/>
            <a:ext cx="6119485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60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E28F9-01F7-8D96-1730-408ED9E112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3080" y="1322850"/>
            <a:ext cx="7873383" cy="3466227"/>
          </a:xfrm>
        </p:spPr>
        <p:txBody>
          <a:bodyPr>
            <a:normAutofit/>
          </a:bodyPr>
          <a:lstStyle/>
          <a:p>
            <a:pPr algn="ctr"/>
            <a:r>
              <a:rPr lang="en-GB" sz="4400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Voorbeeld</a:t>
            </a:r>
            <a:r>
              <a:rPr lang="en-GB" sz="44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GB" sz="48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48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200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Digiborden</a:t>
            </a:r>
            <a:endParaRPr lang="en-NL" sz="4800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7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BCB15E04-6A2B-9D56-8A62-9A4DE0B8F4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2" y="528656"/>
            <a:ext cx="9000000" cy="50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04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3967F-3CE5-0535-ECBE-989A20FCA2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8786"/>
            <a:ext cx="8999538" cy="506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87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5D8B90-F538-1D68-8494-0EE5930CEA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9932"/>
            <a:ext cx="8999538" cy="50599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FCACDC-8901-2DBB-E2B3-617380D91B3E}"/>
              </a:ext>
            </a:extLst>
          </p:cNvPr>
          <p:cNvSpPr txBox="1">
            <a:spLocks/>
          </p:cNvSpPr>
          <p:nvPr/>
        </p:nvSpPr>
        <p:spPr>
          <a:xfrm>
            <a:off x="3533422" y="1055520"/>
            <a:ext cx="4543777" cy="2922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58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2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VeVa </a:t>
            </a:r>
            <a:r>
              <a:rPr lang="en-GB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studenten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bedanken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onze </a:t>
            </a:r>
            <a:r>
              <a:rPr lang="en-GB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helden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voor </a:t>
            </a:r>
            <a:r>
              <a:rPr lang="en-GB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vrede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vrijheid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GB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veiligheid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00000"/>
              </a:lnSpc>
            </a:pPr>
            <a:b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n-GB" sz="2800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steun</a:t>
            </a:r>
            <a:r>
              <a:rPr lang="en-GB" sz="28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GB" sz="2800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moedig</a:t>
            </a:r>
            <a:r>
              <a:rPr lang="en-GB" sz="28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GB" sz="28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NL" sz="2800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001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7F2D73-32EA-3C44-FEFE-959DAB581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9932"/>
            <a:ext cx="8999538" cy="5059947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225E1A24-3E7B-AB93-EE19-AB16283B14F2}"/>
              </a:ext>
            </a:extLst>
          </p:cNvPr>
          <p:cNvSpPr txBox="1">
            <a:spLocks/>
          </p:cNvSpPr>
          <p:nvPr/>
        </p:nvSpPr>
        <p:spPr>
          <a:xfrm>
            <a:off x="931354" y="976498"/>
            <a:ext cx="4543777" cy="2922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58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2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is </a:t>
            </a:r>
            <a:r>
              <a:rPr lang="en-GB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aankondiging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onze </a:t>
            </a:r>
            <a:r>
              <a:rPr lang="en-GB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nationale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b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Veteranendag!</a:t>
            </a:r>
            <a:endParaRPr lang="en-NL" sz="2800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243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E65A8-8F82-D8FE-3D04-759FC7DD7A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9932"/>
            <a:ext cx="8999538" cy="50599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E4500B8-245F-27CD-A408-D4203134C3D3}"/>
              </a:ext>
            </a:extLst>
          </p:cNvPr>
          <p:cNvSpPr txBox="1">
            <a:spLocks/>
          </p:cNvSpPr>
          <p:nvPr/>
        </p:nvSpPr>
        <p:spPr>
          <a:xfrm>
            <a:off x="4188667" y="1648180"/>
            <a:ext cx="4323151" cy="2205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58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2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Schrijf</a:t>
            </a:r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 in!</a:t>
            </a:r>
            <a:b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n-GB" sz="4800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steun</a:t>
            </a:r>
            <a:r>
              <a:rPr lang="en-GB" sz="48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onze </a:t>
            </a:r>
            <a:r>
              <a:rPr lang="en-GB" sz="4800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helden</a:t>
            </a:r>
            <a:r>
              <a:rPr lang="en-GB" sz="48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NL" sz="4800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6354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D62A0-73E2-3CCE-7590-A109457F50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9932"/>
            <a:ext cx="8999538" cy="5059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5C7E6-7D32-D744-2D1E-959DC1D58C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628" y="1677798"/>
            <a:ext cx="2515633" cy="2515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9AD085-2D9C-2367-257E-B0023EB05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82474">
            <a:off x="220332" y="626049"/>
            <a:ext cx="2554170" cy="1472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E69ABA-D7F2-9E6E-AB87-E3093995B2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31908" y="1450100"/>
            <a:ext cx="1087399" cy="147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34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F19D86-0FCC-1D41-BD2C-7C765849D6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864" y="-1"/>
            <a:ext cx="6119813" cy="611981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FEFABD-E269-0371-7121-CA7F2C7F874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792D9C-0897-C6BA-6630-EA9C6982AC53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A </a:t>
            </a:r>
            <a:r>
              <a:rPr lang="en-GB" sz="1654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vierkant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95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96932-A550-ABE5-A48F-CD5E9E30EF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5267" y="1322388"/>
            <a:ext cx="7237146" cy="3467100"/>
          </a:xfrm>
        </p:spPr>
        <p:txBody>
          <a:bodyPr>
            <a:normAutofit/>
          </a:bodyPr>
          <a:lstStyle/>
          <a:p>
            <a:pPr algn="ctr"/>
            <a:r>
              <a:rPr lang="en-GB" sz="4400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Voorbeeld</a:t>
            </a:r>
            <a:r>
              <a:rPr lang="en-GB" sz="44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GB" sz="44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4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2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Storyline</a:t>
            </a:r>
            <a:endParaRPr lang="en-NL" sz="7200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266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C97C85-5931-1FF9-0660-7FE84B380D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859" y="2356711"/>
            <a:ext cx="3193014" cy="330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5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230C87-4DB2-1146-21A5-BF91E809A7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759" y="2371713"/>
            <a:ext cx="3193203" cy="330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88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170882-5D22-DF2C-F2EE-66BA4D7E2B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867" y="2356709"/>
            <a:ext cx="3193014" cy="330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39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5B8FBC1-81BE-250F-019C-F9CD2A0146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698" y="2326704"/>
            <a:ext cx="3193013" cy="330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81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F2E87D-28D0-263B-E5DF-49C6AC1CFE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8" y="1119"/>
            <a:ext cx="8931382" cy="611757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4BF1E4-E6E2-E657-98B6-B22A2D66C57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DA9017-6432-D402-4B73-A6A6ADF10279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700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C80F02-594A-C7E8-5A3E-620FEAF5B7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8" y="1118"/>
            <a:ext cx="8931382" cy="611757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B013A4-199C-2887-7D25-E76A0B52EC9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0AA348-9AE0-F363-CAFD-87A7FF8266CA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A2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994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BEC9D8-CE8A-69B3-7AF2-41BA759B08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8" y="1119"/>
            <a:ext cx="8931382" cy="611757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E2CF5A-416A-925E-B5EE-67F0AD23DBA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5775A0D-A650-A924-CCFB-ECB394450A7D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A3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403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1498454-7A8D-AC08-7C93-1EC8AF120AA9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B </a:t>
            </a:r>
            <a:r>
              <a:rPr lang="en-GB" sz="1654" b="1" dirty="0" err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vierkant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207FEF-5560-FFAF-35A9-F890EE6593F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07216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BCA273-F825-3786-8E0B-DA7120C5B8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8" y="160"/>
            <a:ext cx="8931382" cy="611949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CDDBE9-7D61-2CA0-3464-732ED87E9CC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83DD08C-0098-CB82-13AB-450C58A59463}"/>
              </a:ext>
            </a:extLst>
          </p:cNvPr>
          <p:cNvSpPr/>
          <p:nvPr/>
        </p:nvSpPr>
        <p:spPr>
          <a:xfrm>
            <a:off x="34078" y="2166428"/>
            <a:ext cx="1786228" cy="178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  <a:p>
            <a:pPr algn="ctr"/>
            <a:r>
              <a:rPr lang="en-GB" sz="1654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endParaRPr lang="en-NL" sz="1654" b="1" dirty="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39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Va Marcheert - templates digtale uitingen" id="{F2B20BB4-3111-41A6-84D4-E3CAEAFD6450}" vid="{1308B163-1157-4C4F-8FAC-A9621F76814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A1ED448201BE429C19647CAE66E8CA" ma:contentTypeVersion="4" ma:contentTypeDescription="Een nieuw document maken." ma:contentTypeScope="" ma:versionID="81b4daffc8eba4787c7d8cc8ff8add69">
  <xsd:schema xmlns:xsd="http://www.w3.org/2001/XMLSchema" xmlns:xs="http://www.w3.org/2001/XMLSchema" xmlns:p="http://schemas.microsoft.com/office/2006/metadata/properties" xmlns:ns2="decd836e-f5b9-4293-935f-655056596283" xmlns:ns3="8dc3b252-7235-4cda-8bd2-4b6d10013915" targetNamespace="http://schemas.microsoft.com/office/2006/metadata/properties" ma:root="true" ma:fieldsID="369ee64f4f95cff5179a373cf211b972" ns2:_="" ns3:_="">
    <xsd:import namespace="decd836e-f5b9-4293-935f-655056596283"/>
    <xsd:import namespace="8dc3b252-7235-4cda-8bd2-4b6d100139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cd836e-f5b9-4293-935f-6550565962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c3b252-7235-4cda-8bd2-4b6d1001391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467CB9-418C-4F86-9619-C6549CB17D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46A1F1-EE81-4FBB-BFFD-2CD0B8F8E7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cd836e-f5b9-4293-935f-655056596283"/>
    <ds:schemaRef ds:uri="8dc3b252-7235-4cda-8bd2-4b6d100139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56D7B3-90CE-4432-AAF0-BBBF93B946B3}">
  <ds:schemaRefs>
    <ds:schemaRef ds:uri="http://purl.org/dc/dcmitype/"/>
    <ds:schemaRef ds:uri="http://purl.org/dc/elements/1.1/"/>
    <ds:schemaRef ds:uri="http://schemas.microsoft.com/office/2006/documentManagement/types"/>
    <ds:schemaRef ds:uri="8dc3b252-7235-4cda-8bd2-4b6d10013915"/>
    <ds:schemaRef ds:uri="http://schemas.openxmlformats.org/package/2006/metadata/core-properties"/>
    <ds:schemaRef ds:uri="http://purl.org/dc/terms/"/>
    <ds:schemaRef ds:uri="decd836e-f5b9-4293-935f-655056596283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2922</TotalTime>
  <Words>173</Words>
  <Application>Microsoft Office PowerPoint</Application>
  <PresentationFormat>Custom</PresentationFormat>
  <Paragraphs>52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Voorbeeld:  Uitnodiging  oud-studenten</vt:lpstr>
      <vt:lpstr>Oproep aan alle  oud-VeVa studenten  van het</vt:lpstr>
      <vt:lpstr>Doe dit jaar mee met ons.</vt:lpstr>
      <vt:lpstr>16 juni 2023. 1 dag. 23 marsen.</vt:lpstr>
      <vt:lpstr>Dé aankondiging van onze Veteranen-dag!</vt:lpstr>
      <vt:lpstr>  Scan of klik (link in bio)</vt:lpstr>
      <vt:lpstr>Voorbeeld:  Socials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Voorbeeld:   Digiborden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Voorbeeld:  Storyline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Voorbeeld: socials</dc:title>
  <dc:creator>Ingrid Boots</dc:creator>
  <cp:lastModifiedBy>Ingrid Boots</cp:lastModifiedBy>
  <cp:revision>63</cp:revision>
  <dcterms:created xsi:type="dcterms:W3CDTF">2023-05-03T18:08:59Z</dcterms:created>
  <dcterms:modified xsi:type="dcterms:W3CDTF">2023-05-15T08:07:09Z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0x01010091A1ED448201BE429C19647CAE66E8CA</vt:lpwstr>
  </property>
</Properties>
</file>